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8" r:id="rId5"/>
    <p:sldId id="276" r:id="rId6"/>
    <p:sldId id="274" r:id="rId7"/>
    <p:sldId id="275" r:id="rId8"/>
    <p:sldId id="273" r:id="rId9"/>
    <p:sldId id="272" r:id="rId10"/>
    <p:sldId id="271" r:id="rId11"/>
    <p:sldId id="270" r:id="rId12"/>
    <p:sldId id="269" r:id="rId13"/>
    <p:sldId id="268" r:id="rId14"/>
    <p:sldId id="267" r:id="rId15"/>
    <p:sldId id="266" r:id="rId16"/>
    <p:sldId id="265" r:id="rId17"/>
    <p:sldId id="264" r:id="rId18"/>
    <p:sldId id="263" r:id="rId19"/>
    <p:sldId id="262" r:id="rId20"/>
    <p:sldId id="261" r:id="rId2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138DB4-8E94-4B21-95E7-3887752C7C21}" v="1" dt="2023-08-22T23:19:42.029"/>
    <p1510:client id="{CEB69111-DFC4-4907-BA71-450BF66DFD30}" v="40" dt="2023-08-23T00:47:28.0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OVANA MARIA TEREZA RAMOS" userId="S::giovana.ramos3@fatec.sp.gov.br::7468464e-1da3-45d7-9ca6-f40cc72c90c3" providerId="AD" clId="Web-{CEB69111-DFC4-4907-BA71-450BF66DFD30}"/>
    <pc:docChg chg="addSld delSld">
      <pc:chgData name="GIOVANA MARIA TEREZA RAMOS" userId="S::giovana.ramos3@fatec.sp.gov.br::7468464e-1da3-45d7-9ca6-f40cc72c90c3" providerId="AD" clId="Web-{CEB69111-DFC4-4907-BA71-450BF66DFD30}" dt="2023-08-23T00:47:28.003" v="39"/>
      <pc:docMkLst>
        <pc:docMk/>
      </pc:docMkLst>
      <pc:sldChg chg="new del">
        <pc:chgData name="GIOVANA MARIA TEREZA RAMOS" userId="S::giovana.ramos3@fatec.sp.gov.br::7468464e-1da3-45d7-9ca6-f40cc72c90c3" providerId="AD" clId="Web-{CEB69111-DFC4-4907-BA71-450BF66DFD30}" dt="2023-08-23T00:47:28.003" v="39"/>
        <pc:sldMkLst>
          <pc:docMk/>
          <pc:sldMk cId="270596908" sldId="277"/>
        </pc:sldMkLst>
      </pc:sldChg>
      <pc:sldChg chg="new del">
        <pc:chgData name="GIOVANA MARIA TEREZA RAMOS" userId="S::giovana.ramos3@fatec.sp.gov.br::7468464e-1da3-45d7-9ca6-f40cc72c90c3" providerId="AD" clId="Web-{CEB69111-DFC4-4907-BA71-450BF66DFD30}" dt="2023-08-23T00:47:24.691" v="38"/>
        <pc:sldMkLst>
          <pc:docMk/>
          <pc:sldMk cId="2432821636" sldId="278"/>
        </pc:sldMkLst>
      </pc:sldChg>
      <pc:sldChg chg="new del">
        <pc:chgData name="GIOVANA MARIA TEREZA RAMOS" userId="S::giovana.ramos3@fatec.sp.gov.br::7468464e-1da3-45d7-9ca6-f40cc72c90c3" providerId="AD" clId="Web-{CEB69111-DFC4-4907-BA71-450BF66DFD30}" dt="2023-08-23T00:47:24.159" v="37"/>
        <pc:sldMkLst>
          <pc:docMk/>
          <pc:sldMk cId="910263617" sldId="279"/>
        </pc:sldMkLst>
      </pc:sldChg>
      <pc:sldChg chg="new del">
        <pc:chgData name="GIOVANA MARIA TEREZA RAMOS" userId="S::giovana.ramos3@fatec.sp.gov.br::7468464e-1da3-45d7-9ca6-f40cc72c90c3" providerId="AD" clId="Web-{CEB69111-DFC4-4907-BA71-450BF66DFD30}" dt="2023-08-23T00:47:23.597" v="36"/>
        <pc:sldMkLst>
          <pc:docMk/>
          <pc:sldMk cId="3871725212" sldId="280"/>
        </pc:sldMkLst>
      </pc:sldChg>
      <pc:sldChg chg="new del">
        <pc:chgData name="GIOVANA MARIA TEREZA RAMOS" userId="S::giovana.ramos3@fatec.sp.gov.br::7468464e-1da3-45d7-9ca6-f40cc72c90c3" providerId="AD" clId="Web-{CEB69111-DFC4-4907-BA71-450BF66DFD30}" dt="2023-08-23T00:47:23.050" v="35"/>
        <pc:sldMkLst>
          <pc:docMk/>
          <pc:sldMk cId="3143371626" sldId="281"/>
        </pc:sldMkLst>
      </pc:sldChg>
      <pc:sldChg chg="new del">
        <pc:chgData name="GIOVANA MARIA TEREZA RAMOS" userId="S::giovana.ramos3@fatec.sp.gov.br::7468464e-1da3-45d7-9ca6-f40cc72c90c3" providerId="AD" clId="Web-{CEB69111-DFC4-4907-BA71-450BF66DFD30}" dt="2023-08-23T00:47:22.503" v="34"/>
        <pc:sldMkLst>
          <pc:docMk/>
          <pc:sldMk cId="1982551065" sldId="282"/>
        </pc:sldMkLst>
      </pc:sldChg>
      <pc:sldChg chg="new del">
        <pc:chgData name="GIOVANA MARIA TEREZA RAMOS" userId="S::giovana.ramos3@fatec.sp.gov.br::7468464e-1da3-45d7-9ca6-f40cc72c90c3" providerId="AD" clId="Web-{CEB69111-DFC4-4907-BA71-450BF66DFD30}" dt="2023-08-23T00:47:21.519" v="33"/>
        <pc:sldMkLst>
          <pc:docMk/>
          <pc:sldMk cId="3087762620" sldId="283"/>
        </pc:sldMkLst>
      </pc:sldChg>
      <pc:sldChg chg="new del">
        <pc:chgData name="GIOVANA MARIA TEREZA RAMOS" userId="S::giovana.ramos3@fatec.sp.gov.br::7468464e-1da3-45d7-9ca6-f40cc72c90c3" providerId="AD" clId="Web-{CEB69111-DFC4-4907-BA71-450BF66DFD30}" dt="2023-08-23T00:47:20.972" v="32"/>
        <pc:sldMkLst>
          <pc:docMk/>
          <pc:sldMk cId="2009218722" sldId="284"/>
        </pc:sldMkLst>
      </pc:sldChg>
      <pc:sldChg chg="new del">
        <pc:chgData name="GIOVANA MARIA TEREZA RAMOS" userId="S::giovana.ramos3@fatec.sp.gov.br::7468464e-1da3-45d7-9ca6-f40cc72c90c3" providerId="AD" clId="Web-{CEB69111-DFC4-4907-BA71-450BF66DFD30}" dt="2023-08-23T00:47:20.425" v="31"/>
        <pc:sldMkLst>
          <pc:docMk/>
          <pc:sldMk cId="25120753" sldId="285"/>
        </pc:sldMkLst>
      </pc:sldChg>
      <pc:sldChg chg="new del">
        <pc:chgData name="GIOVANA MARIA TEREZA RAMOS" userId="S::giovana.ramos3@fatec.sp.gov.br::7468464e-1da3-45d7-9ca6-f40cc72c90c3" providerId="AD" clId="Web-{CEB69111-DFC4-4907-BA71-450BF66DFD30}" dt="2023-08-23T00:47:19.878" v="30"/>
        <pc:sldMkLst>
          <pc:docMk/>
          <pc:sldMk cId="4099965923" sldId="286"/>
        </pc:sldMkLst>
      </pc:sldChg>
      <pc:sldChg chg="new del">
        <pc:chgData name="GIOVANA MARIA TEREZA RAMOS" userId="S::giovana.ramos3@fatec.sp.gov.br::7468464e-1da3-45d7-9ca6-f40cc72c90c3" providerId="AD" clId="Web-{CEB69111-DFC4-4907-BA71-450BF66DFD30}" dt="2023-08-23T00:47:19.347" v="29"/>
        <pc:sldMkLst>
          <pc:docMk/>
          <pc:sldMk cId="3592198359" sldId="287"/>
        </pc:sldMkLst>
      </pc:sldChg>
      <pc:sldChg chg="new del">
        <pc:chgData name="GIOVANA MARIA TEREZA RAMOS" userId="S::giovana.ramos3@fatec.sp.gov.br::7468464e-1da3-45d7-9ca6-f40cc72c90c3" providerId="AD" clId="Web-{CEB69111-DFC4-4907-BA71-450BF66DFD30}" dt="2023-08-23T00:47:18.769" v="28"/>
        <pc:sldMkLst>
          <pc:docMk/>
          <pc:sldMk cId="173110589" sldId="288"/>
        </pc:sldMkLst>
      </pc:sldChg>
      <pc:sldChg chg="new del">
        <pc:chgData name="GIOVANA MARIA TEREZA RAMOS" userId="S::giovana.ramos3@fatec.sp.gov.br::7468464e-1da3-45d7-9ca6-f40cc72c90c3" providerId="AD" clId="Web-{CEB69111-DFC4-4907-BA71-450BF66DFD30}" dt="2023-08-23T00:47:18.237" v="27"/>
        <pc:sldMkLst>
          <pc:docMk/>
          <pc:sldMk cId="4264728258" sldId="289"/>
        </pc:sldMkLst>
      </pc:sldChg>
      <pc:sldChg chg="new del">
        <pc:chgData name="GIOVANA MARIA TEREZA RAMOS" userId="S::giovana.ramos3@fatec.sp.gov.br::7468464e-1da3-45d7-9ca6-f40cc72c90c3" providerId="AD" clId="Web-{CEB69111-DFC4-4907-BA71-450BF66DFD30}" dt="2023-08-23T00:47:17.691" v="26"/>
        <pc:sldMkLst>
          <pc:docMk/>
          <pc:sldMk cId="2274359020" sldId="290"/>
        </pc:sldMkLst>
      </pc:sldChg>
      <pc:sldChg chg="new del">
        <pc:chgData name="GIOVANA MARIA TEREZA RAMOS" userId="S::giovana.ramos3@fatec.sp.gov.br::7468464e-1da3-45d7-9ca6-f40cc72c90c3" providerId="AD" clId="Web-{CEB69111-DFC4-4907-BA71-450BF66DFD30}" dt="2023-08-23T00:47:17.128" v="25"/>
        <pc:sldMkLst>
          <pc:docMk/>
          <pc:sldMk cId="3784060778" sldId="291"/>
        </pc:sldMkLst>
      </pc:sldChg>
      <pc:sldChg chg="new del">
        <pc:chgData name="GIOVANA MARIA TEREZA RAMOS" userId="S::giovana.ramos3@fatec.sp.gov.br::7468464e-1da3-45d7-9ca6-f40cc72c90c3" providerId="AD" clId="Web-{CEB69111-DFC4-4907-BA71-450BF66DFD30}" dt="2023-08-23T00:47:16.566" v="24"/>
        <pc:sldMkLst>
          <pc:docMk/>
          <pc:sldMk cId="1972648847" sldId="292"/>
        </pc:sldMkLst>
      </pc:sldChg>
      <pc:sldChg chg="new del">
        <pc:chgData name="GIOVANA MARIA TEREZA RAMOS" userId="S::giovana.ramos3@fatec.sp.gov.br::7468464e-1da3-45d7-9ca6-f40cc72c90c3" providerId="AD" clId="Web-{CEB69111-DFC4-4907-BA71-450BF66DFD30}" dt="2023-08-23T00:47:15.972" v="23"/>
        <pc:sldMkLst>
          <pc:docMk/>
          <pc:sldMk cId="3924959757" sldId="293"/>
        </pc:sldMkLst>
      </pc:sldChg>
      <pc:sldChg chg="new del">
        <pc:chgData name="GIOVANA MARIA TEREZA RAMOS" userId="S::giovana.ramos3@fatec.sp.gov.br::7468464e-1da3-45d7-9ca6-f40cc72c90c3" providerId="AD" clId="Web-{CEB69111-DFC4-4907-BA71-450BF66DFD30}" dt="2023-08-23T00:47:15.440" v="22"/>
        <pc:sldMkLst>
          <pc:docMk/>
          <pc:sldMk cId="2423189885" sldId="294"/>
        </pc:sldMkLst>
      </pc:sldChg>
      <pc:sldChg chg="new del">
        <pc:chgData name="GIOVANA MARIA TEREZA RAMOS" userId="S::giovana.ramos3@fatec.sp.gov.br::7468464e-1da3-45d7-9ca6-f40cc72c90c3" providerId="AD" clId="Web-{CEB69111-DFC4-4907-BA71-450BF66DFD30}" dt="2023-08-23T00:47:14.894" v="21"/>
        <pc:sldMkLst>
          <pc:docMk/>
          <pc:sldMk cId="1812585143" sldId="295"/>
        </pc:sldMkLst>
      </pc:sldChg>
      <pc:sldChg chg="new del">
        <pc:chgData name="GIOVANA MARIA TEREZA RAMOS" userId="S::giovana.ramos3@fatec.sp.gov.br::7468464e-1da3-45d7-9ca6-f40cc72c90c3" providerId="AD" clId="Web-{CEB69111-DFC4-4907-BA71-450BF66DFD30}" dt="2023-08-23T00:47:14.534" v="20"/>
        <pc:sldMkLst>
          <pc:docMk/>
          <pc:sldMk cId="919772469" sldId="296"/>
        </pc:sldMkLst>
      </pc:sldChg>
    </pc:docChg>
  </pc:docChgLst>
  <pc:docChgLst>
    <pc:chgData name="NATHALIA DUTRA DE OLIVEIRA" userId="S::nathalia.oliveira21@fatec.sp.gov.br::e8b6c369-dafb-4bdb-9510-6019039fa932" providerId="AD" clId="Web-{1C138DB4-8E94-4B21-95E7-3887752C7C21}"/>
    <pc:docChg chg="sldOrd">
      <pc:chgData name="NATHALIA DUTRA DE OLIVEIRA" userId="S::nathalia.oliveira21@fatec.sp.gov.br::e8b6c369-dafb-4bdb-9510-6019039fa932" providerId="AD" clId="Web-{1C138DB4-8E94-4B21-95E7-3887752C7C21}" dt="2023-08-22T23:19:42.029" v="0"/>
      <pc:docMkLst>
        <pc:docMk/>
      </pc:docMkLst>
      <pc:sldChg chg="ord">
        <pc:chgData name="NATHALIA DUTRA DE OLIVEIRA" userId="S::nathalia.oliveira21@fatec.sp.gov.br::e8b6c369-dafb-4bdb-9510-6019039fa932" providerId="AD" clId="Web-{1C138DB4-8E94-4B21-95E7-3887752C7C21}" dt="2023-08-22T23:19:42.029" v="0"/>
        <pc:sldMkLst>
          <pc:docMk/>
          <pc:sldMk cId="3277303313" sldId="275"/>
        </pc:sldMkLst>
      </pc:sld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451C8C8E-A07F-4D00-BD15-5D744291CABE}" type="datetimeFigureOut">
              <a:rPr lang="pt-BR" smtClean="0"/>
              <a:t>22/08/2023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619F81B9-3D9B-4D9F-BA9E-6B30B9820F94}" type="slidenum">
              <a:rPr lang="pt-BR" smtClean="0"/>
              <a:t>‹#›</a:t>
            </a:fld>
            <a:endParaRPr lang="pt-BR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8327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8C8E-A07F-4D00-BD15-5D744291CABE}" type="datetimeFigureOut">
              <a:rPr lang="pt-BR" smtClean="0"/>
              <a:t>22/08/2023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81B9-3D9B-4D9F-BA9E-6B30B9820F9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1523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8C8E-A07F-4D00-BD15-5D744291CABE}" type="datetimeFigureOut">
              <a:rPr lang="pt-BR" smtClean="0"/>
              <a:t>22/08/2023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81B9-3D9B-4D9F-BA9E-6B30B9820F94}" type="slidenum">
              <a:rPr lang="pt-BR" smtClean="0"/>
              <a:t>‹#›</a:t>
            </a:fld>
            <a:endParaRPr lang="pt-BR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5164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8C8E-A07F-4D00-BD15-5D744291CABE}" type="datetimeFigureOut">
              <a:rPr lang="pt-BR" smtClean="0"/>
              <a:t>22/08/2023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81B9-3D9B-4D9F-BA9E-6B30B9820F94}" type="slidenum">
              <a:rPr lang="pt-BR" smtClean="0"/>
              <a:t>‹#›</a:t>
            </a:fld>
            <a:endParaRPr lang="pt-BR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45768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8C8E-A07F-4D00-BD15-5D744291CABE}" type="datetimeFigureOut">
              <a:rPr lang="pt-BR" smtClean="0"/>
              <a:t>22/08/2023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81B9-3D9B-4D9F-BA9E-6B30B9820F9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68462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8C8E-A07F-4D00-BD15-5D744291CABE}" type="datetimeFigureOut">
              <a:rPr lang="pt-BR" smtClean="0"/>
              <a:t>22/08/2023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81B9-3D9B-4D9F-BA9E-6B30B9820F94}" type="slidenum">
              <a:rPr lang="pt-BR" smtClean="0"/>
              <a:t>‹#›</a:t>
            </a:fld>
            <a:endParaRPr lang="pt-BR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80434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8C8E-A07F-4D00-BD15-5D744291CABE}" type="datetimeFigureOut">
              <a:rPr lang="pt-BR" smtClean="0"/>
              <a:t>22/08/2023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81B9-3D9B-4D9F-BA9E-6B30B9820F94}" type="slidenum">
              <a:rPr lang="pt-BR" smtClean="0"/>
              <a:t>‹#›</a:t>
            </a:fld>
            <a:endParaRPr lang="pt-BR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09488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8C8E-A07F-4D00-BD15-5D744291CABE}" type="datetimeFigureOut">
              <a:rPr lang="pt-BR" smtClean="0"/>
              <a:t>22/08/2023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81B9-3D9B-4D9F-BA9E-6B30B9820F94}" type="slidenum">
              <a:rPr lang="pt-BR" smtClean="0"/>
              <a:t>‹#›</a:t>
            </a:fld>
            <a:endParaRPr lang="pt-BR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84251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8C8E-A07F-4D00-BD15-5D744291CABE}" type="datetimeFigureOut">
              <a:rPr lang="pt-BR" smtClean="0"/>
              <a:t>22/08/2023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81B9-3D9B-4D9F-BA9E-6B30B9820F94}" type="slidenum">
              <a:rPr lang="pt-BR" smtClean="0"/>
              <a:t>‹#›</a:t>
            </a:fld>
            <a:endParaRPr lang="pt-BR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1753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8C8E-A07F-4D00-BD15-5D744291CABE}" type="datetimeFigureOut">
              <a:rPr lang="pt-BR" smtClean="0"/>
              <a:t>22/08/2023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81B9-3D9B-4D9F-BA9E-6B30B9820F9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7658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8C8E-A07F-4D00-BD15-5D744291CABE}" type="datetimeFigureOut">
              <a:rPr lang="pt-BR" smtClean="0"/>
              <a:t>22/08/2023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81B9-3D9B-4D9F-BA9E-6B30B9820F94}" type="slidenum">
              <a:rPr lang="pt-BR" smtClean="0"/>
              <a:t>‹#›</a:t>
            </a:fld>
            <a:endParaRPr lang="pt-BR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4417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8C8E-A07F-4D00-BD15-5D744291CABE}" type="datetimeFigureOut">
              <a:rPr lang="pt-BR" smtClean="0"/>
              <a:t>22/08/2023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81B9-3D9B-4D9F-BA9E-6B30B9820F9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8516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8C8E-A07F-4D00-BD15-5D744291CABE}" type="datetimeFigureOut">
              <a:rPr lang="pt-BR" smtClean="0"/>
              <a:t>22/08/2023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81B9-3D9B-4D9F-BA9E-6B30B9820F94}" type="slidenum">
              <a:rPr lang="pt-BR" smtClean="0"/>
              <a:t>‹#›</a:t>
            </a:fld>
            <a:endParaRPr lang="pt-BR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1810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8C8E-A07F-4D00-BD15-5D744291CABE}" type="datetimeFigureOut">
              <a:rPr lang="pt-BR" smtClean="0"/>
              <a:t>22/08/2023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81B9-3D9B-4D9F-BA9E-6B30B9820F94}" type="slidenum">
              <a:rPr lang="pt-BR" smtClean="0"/>
              <a:t>‹#›</a:t>
            </a:fld>
            <a:endParaRPr lang="pt-BR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7195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8C8E-A07F-4D00-BD15-5D744291CABE}" type="datetimeFigureOut">
              <a:rPr lang="pt-BR" smtClean="0"/>
              <a:t>22/08/2023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81B9-3D9B-4D9F-BA9E-6B30B9820F9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5472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8C8E-A07F-4D00-BD15-5D744291CABE}" type="datetimeFigureOut">
              <a:rPr lang="pt-BR" smtClean="0"/>
              <a:t>22/08/2023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81B9-3D9B-4D9F-BA9E-6B30B9820F94}" type="slidenum">
              <a:rPr lang="pt-BR" smtClean="0"/>
              <a:t>‹#›</a:t>
            </a:fld>
            <a:endParaRPr lang="pt-BR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220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8C8E-A07F-4D00-BD15-5D744291CABE}" type="datetimeFigureOut">
              <a:rPr lang="pt-BR" smtClean="0"/>
              <a:t>22/08/2023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81B9-3D9B-4D9F-BA9E-6B30B9820F9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7289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51C8C8E-A07F-4D00-BD15-5D744291CABE}" type="datetimeFigureOut">
              <a:rPr lang="pt-BR" smtClean="0"/>
              <a:t>22/08/2023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19F81B9-3D9B-4D9F-BA9E-6B30B9820F9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9462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7412" y="1202966"/>
            <a:ext cx="7877176" cy="445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2754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640080"/>
            <a:ext cx="10432473" cy="5519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957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3658" y="678633"/>
            <a:ext cx="9750829" cy="5500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278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778" y="681644"/>
            <a:ext cx="10191404" cy="5461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5594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673331"/>
            <a:ext cx="10274531" cy="551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4556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527" y="698268"/>
            <a:ext cx="10257906" cy="5461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0271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965" y="648393"/>
            <a:ext cx="10349344" cy="5519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5207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964" y="698269"/>
            <a:ext cx="10332720" cy="542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3908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404" y="681644"/>
            <a:ext cx="10158152" cy="547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441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591" y="665017"/>
            <a:ext cx="10199717" cy="553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945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343" y="640080"/>
            <a:ext cx="10025148" cy="5519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758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029" y="656705"/>
            <a:ext cx="9933709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303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902" y="665017"/>
            <a:ext cx="10282843" cy="5561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878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712" y="706582"/>
            <a:ext cx="10374283" cy="5469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004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898" y="648393"/>
            <a:ext cx="10307782" cy="5519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112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623455"/>
            <a:ext cx="10299469" cy="5544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3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898" y="689956"/>
            <a:ext cx="10407535" cy="5453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9205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ânico">
  <a:themeElements>
    <a:clrScheme name="Orgânico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ânico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ânico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0A0FE6F46AB634AA1A4B09A28193CEA" ma:contentTypeVersion="4" ma:contentTypeDescription="Create a new document." ma:contentTypeScope="" ma:versionID="8787ea725bbdaf5d0f67f95d8d64ee77">
  <xsd:schema xmlns:xsd="http://www.w3.org/2001/XMLSchema" xmlns:xs="http://www.w3.org/2001/XMLSchema" xmlns:p="http://schemas.microsoft.com/office/2006/metadata/properties" xmlns:ns2="66527660-fb37-4eb6-875c-4c7741bf8903" targetNamespace="http://schemas.microsoft.com/office/2006/metadata/properties" ma:root="true" ma:fieldsID="3a8d50a9666214c8b995ce3c47017992" ns2:_="">
    <xsd:import namespace="66527660-fb37-4eb6-875c-4c7741bf890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527660-fb37-4eb6-875c-4c7741bf89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BE0FED6-3167-49AD-85F0-E1547EA5246D}">
  <ds:schemaRefs>
    <ds:schemaRef ds:uri="66527660-fb37-4eb6-875c-4c7741bf890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DF9FCBD5-FF0C-4348-A3B6-FBCFD00090D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B45C8C80-3494-4D56-82D3-BF5363502AC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TM02900743[[fn=Sisal]]</Template>
  <Application>Microsoft Office PowerPoint</Application>
  <PresentationFormat>Widescreen</PresentationFormat>
  <Slides>17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Orgânico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Laboratórios CAD&amp;CAM - W10</dc:creator>
  <cp:revision>1</cp:revision>
  <dcterms:created xsi:type="dcterms:W3CDTF">2023-08-22T22:59:51Z</dcterms:created>
  <dcterms:modified xsi:type="dcterms:W3CDTF">2023-08-23T00:47:36Z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0x010100E0A0FE6F46AB634AA1A4B09A28193CEA</vt:lpwstr>
  </property>
</Properties>
</file>

<file path=docProps/thumbnail.jpeg>
</file>